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25184100" cy="36004500"/>
  <p:notesSz cx="6858000" cy="9144000"/>
  <p:embeddedFontLst>
    <p:embeddedFont>
      <p:font typeface="Arimo Bold" panose="020B0604020202020204" charset="0"/>
      <p:regular r:id="rId3"/>
    </p:embeddedFont>
    <p:embeddedFont>
      <p:font typeface="Tex Gyre Termes" panose="020B0604020202020204" charset="0"/>
      <p:regular r:id="rId4"/>
    </p:embeddedFont>
    <p:embeddedFont>
      <p:font typeface="TT Rounds Condensed" panose="020B060402020202020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88C30D-F2C6-DA0C-EA56-F759B1B570DA}" v="14" dt="2025-03-28T11:43:17.3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microsoft.com/office/2015/10/relationships/revisionInfo" Target="revisionInfo.xml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23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0"/>
            <a:ext cx="25200000" cy="4012102"/>
            <a:chOff x="0" y="0"/>
            <a:chExt cx="33600000" cy="534946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3600008" cy="5349494"/>
            </a:xfrm>
            <a:custGeom>
              <a:avLst/>
              <a:gdLst/>
              <a:ahLst/>
              <a:cxnLst/>
              <a:rect l="l" t="t" r="r" b="b"/>
              <a:pathLst>
                <a:path w="33600008" h="5349494">
                  <a:moveTo>
                    <a:pt x="0" y="0"/>
                  </a:moveTo>
                  <a:lnTo>
                    <a:pt x="33600008" y="0"/>
                  </a:lnTo>
                  <a:lnTo>
                    <a:pt x="33600008" y="5349494"/>
                  </a:lnTo>
                  <a:lnTo>
                    <a:pt x="0" y="5349494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id="4" name="TextBox 4"/>
          <p:cNvSpPr txBox="1"/>
          <p:nvPr/>
        </p:nvSpPr>
        <p:spPr>
          <a:xfrm>
            <a:off x="50800" y="-1209"/>
            <a:ext cx="25098400" cy="40135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978"/>
              </a:lnSpc>
            </a:pPr>
            <a:r>
              <a:rPr lang="en-US" sz="5650" b="1" dirty="0">
                <a:solidFill>
                  <a:srgbClr val="143B64"/>
                </a:solidFill>
                <a:latin typeface="Arimo Bold"/>
                <a:ea typeface="Arimo Bold"/>
                <a:cs typeface="Arimo Bold"/>
                <a:sym typeface="Arimo Bold"/>
              </a:rPr>
              <a:t>GÜLHANE HEMŞİRELİK FAKÜLTESİ</a:t>
            </a:r>
          </a:p>
          <a:p>
            <a:pPr algn="ctr">
              <a:lnSpc>
                <a:spcPts val="7978"/>
              </a:lnSpc>
            </a:pPr>
            <a:r>
              <a:rPr lang="en-US" sz="5650" b="1" dirty="0">
                <a:solidFill>
                  <a:srgbClr val="143B64"/>
                </a:solidFill>
                <a:latin typeface="Arimo Bold"/>
                <a:ea typeface="Arimo Bold"/>
                <a:cs typeface="Arimo Bold"/>
                <a:sym typeface="Arimo Bold"/>
              </a:rPr>
              <a:t>I. ULUSAL </a:t>
            </a:r>
          </a:p>
          <a:p>
            <a:pPr algn="ctr">
              <a:lnSpc>
                <a:spcPts val="7978"/>
              </a:lnSpc>
            </a:pPr>
            <a:r>
              <a:rPr lang="en-US" sz="5650" b="1" dirty="0">
                <a:solidFill>
                  <a:srgbClr val="143B64"/>
                </a:solidFill>
                <a:latin typeface="Arimo Bold"/>
                <a:ea typeface="Arimo Bold"/>
                <a:cs typeface="Arimo Bold"/>
                <a:sym typeface="Arimo Bold"/>
              </a:rPr>
              <a:t>GÜLHANE HEMŞİRELİK ÖĞRENCİ </a:t>
            </a:r>
            <a:endParaRPr lang="en-US" sz="5650" b="1" dirty="0">
              <a:solidFill>
                <a:srgbClr val="143B64"/>
              </a:solidFill>
              <a:latin typeface="Arimo Bold"/>
              <a:ea typeface="Arimo Bold"/>
              <a:cs typeface="Arimo Bold"/>
            </a:endParaRPr>
          </a:p>
          <a:p>
            <a:pPr algn="ctr">
              <a:lnSpc>
                <a:spcPts val="7978"/>
              </a:lnSpc>
            </a:pPr>
            <a:r>
              <a:rPr lang="en-US" sz="5650" b="1" dirty="0">
                <a:solidFill>
                  <a:srgbClr val="143B64"/>
                </a:solidFill>
                <a:latin typeface="Arimo Bold"/>
                <a:ea typeface="Arimo Bold"/>
                <a:cs typeface="Arimo Bold"/>
                <a:sym typeface="Arimo Bold"/>
              </a:rPr>
              <a:t>KONGRESİ</a:t>
            </a:r>
            <a:endParaRPr lang="en-US" sz="5650" b="1" dirty="0">
              <a:solidFill>
                <a:srgbClr val="143B64"/>
              </a:solidFill>
              <a:latin typeface="Arimo Bold"/>
              <a:ea typeface="Arimo Bold"/>
              <a:cs typeface="Arimo Bold"/>
            </a:endParaRPr>
          </a:p>
        </p:txBody>
      </p:sp>
      <p:grpSp>
        <p:nvGrpSpPr>
          <p:cNvPr id="5" name="Group 5"/>
          <p:cNvGrpSpPr/>
          <p:nvPr/>
        </p:nvGrpSpPr>
        <p:grpSpPr>
          <a:xfrm>
            <a:off x="832341" y="4012102"/>
            <a:ext cx="23528943" cy="3890927"/>
            <a:chOff x="0" y="0"/>
            <a:chExt cx="31371924" cy="5187903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31371921" cy="5187950"/>
            </a:xfrm>
            <a:custGeom>
              <a:avLst/>
              <a:gdLst/>
              <a:ahLst/>
              <a:cxnLst/>
              <a:rect l="l" t="t" r="r" b="b"/>
              <a:pathLst>
                <a:path w="31371921" h="5187950">
                  <a:moveTo>
                    <a:pt x="0" y="0"/>
                  </a:moveTo>
                  <a:lnTo>
                    <a:pt x="31371921" y="0"/>
                  </a:lnTo>
                  <a:lnTo>
                    <a:pt x="31371921" y="5187950"/>
                  </a:lnTo>
                  <a:lnTo>
                    <a:pt x="0" y="5187950"/>
                  </a:lnTo>
                  <a:close/>
                </a:path>
              </a:pathLst>
            </a:custGeom>
            <a:solidFill>
              <a:srgbClr val="143B64"/>
            </a:solidFill>
          </p:spPr>
        </p:sp>
      </p:grpSp>
      <p:sp>
        <p:nvSpPr>
          <p:cNvPr id="7" name="TextBox 7"/>
          <p:cNvSpPr txBox="1"/>
          <p:nvPr/>
        </p:nvSpPr>
        <p:spPr>
          <a:xfrm>
            <a:off x="933941" y="4406902"/>
            <a:ext cx="23427343" cy="29870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998"/>
              </a:lnSpc>
            </a:pPr>
            <a:r>
              <a:rPr lang="en-US" sz="4999" b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SUNU BAŞLIĞI</a:t>
            </a:r>
          </a:p>
          <a:p>
            <a:pPr algn="ctr">
              <a:lnSpc>
                <a:spcPts val="4759"/>
              </a:lnSpc>
            </a:pPr>
            <a:r>
              <a:rPr lang="en-US" sz="3400" b="1">
                <a:solidFill>
                  <a:srgbClr val="FFFFFF"/>
                </a:solidFill>
                <a:latin typeface="Arimo Bold"/>
                <a:ea typeface="Arimo Bold"/>
                <a:cs typeface="Arimo Bold"/>
                <a:sym typeface="Arimo Bold"/>
              </a:rPr>
              <a:t>1.Araştırmacı Ad SOYAD, 2.Araştırmacı Ad SOYAD, 3.Danışman Ad SOYAD</a:t>
            </a:r>
          </a:p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1.Üniversite, Fakülte, İl</a:t>
            </a:r>
          </a:p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2.Üniversite, Fakülte, İl</a:t>
            </a:r>
          </a:p>
          <a:p>
            <a:pPr algn="ctr">
              <a:lnSpc>
                <a:spcPts val="3919"/>
              </a:lnSpc>
            </a:pPr>
            <a:r>
              <a:rPr lang="en-US" sz="2799">
                <a:solidFill>
                  <a:srgbClr val="FFFFFF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3.Üniversite, Fakülte, İl</a:t>
            </a:r>
          </a:p>
        </p:txBody>
      </p:sp>
      <p:sp>
        <p:nvSpPr>
          <p:cNvPr id="8" name="Freeform 8"/>
          <p:cNvSpPr/>
          <p:nvPr/>
        </p:nvSpPr>
        <p:spPr>
          <a:xfrm>
            <a:off x="724341" y="6759138"/>
            <a:ext cx="23636943" cy="28723863"/>
          </a:xfrm>
          <a:custGeom>
            <a:avLst/>
            <a:gdLst/>
            <a:ahLst/>
            <a:cxnLst/>
            <a:rect l="l" t="t" r="r" b="b"/>
            <a:pathLst>
              <a:path w="23636943" h="28723863">
                <a:moveTo>
                  <a:pt x="0" y="0"/>
                </a:moveTo>
                <a:lnTo>
                  <a:pt x="23636943" y="0"/>
                </a:lnTo>
                <a:lnTo>
                  <a:pt x="23636943" y="28723863"/>
                </a:lnTo>
                <a:lnTo>
                  <a:pt x="0" y="2872386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9" name="Group 9"/>
          <p:cNvGrpSpPr/>
          <p:nvPr/>
        </p:nvGrpSpPr>
        <p:grpSpPr>
          <a:xfrm>
            <a:off x="2994216" y="678550"/>
            <a:ext cx="2655013" cy="2655003"/>
            <a:chOff x="0" y="0"/>
            <a:chExt cx="3540017" cy="3540003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3539998" cy="3539998"/>
            </a:xfrm>
            <a:custGeom>
              <a:avLst/>
              <a:gdLst/>
              <a:ahLst/>
              <a:cxnLst/>
              <a:rect l="l" t="t" r="r" b="b"/>
              <a:pathLst>
                <a:path w="3539998" h="3539998">
                  <a:moveTo>
                    <a:pt x="3539998" y="1769999"/>
                  </a:moveTo>
                  <a:cubicBezTo>
                    <a:pt x="3539998" y="2747518"/>
                    <a:pt x="2747518" y="3539998"/>
                    <a:pt x="1769999" y="3539998"/>
                  </a:cubicBezTo>
                  <a:cubicBezTo>
                    <a:pt x="792480" y="3539998"/>
                    <a:pt x="0" y="2747518"/>
                    <a:pt x="0" y="1769999"/>
                  </a:cubicBezTo>
                  <a:cubicBezTo>
                    <a:pt x="0" y="792480"/>
                    <a:pt x="792480" y="0"/>
                    <a:pt x="1769999" y="0"/>
                  </a:cubicBezTo>
                  <a:cubicBezTo>
                    <a:pt x="2747518" y="0"/>
                    <a:pt x="3539998" y="792480"/>
                    <a:pt x="3539998" y="1769999"/>
                  </a:cubicBez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</p:sp>
      </p:grpSp>
      <p:grpSp>
        <p:nvGrpSpPr>
          <p:cNvPr id="11" name="Group 11"/>
          <p:cNvGrpSpPr/>
          <p:nvPr/>
        </p:nvGrpSpPr>
        <p:grpSpPr>
          <a:xfrm>
            <a:off x="19113201" y="678550"/>
            <a:ext cx="2655003" cy="2655003"/>
            <a:chOff x="0" y="0"/>
            <a:chExt cx="3540004" cy="3540004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3539998" cy="3539998"/>
            </a:xfrm>
            <a:custGeom>
              <a:avLst/>
              <a:gdLst/>
              <a:ahLst/>
              <a:cxnLst/>
              <a:rect l="l" t="t" r="r" b="b"/>
              <a:pathLst>
                <a:path w="3539998" h="3539998">
                  <a:moveTo>
                    <a:pt x="0" y="0"/>
                  </a:moveTo>
                  <a:lnTo>
                    <a:pt x="3539998" y="0"/>
                  </a:lnTo>
                  <a:lnTo>
                    <a:pt x="3539998" y="3539998"/>
                  </a:lnTo>
                  <a:lnTo>
                    <a:pt x="0" y="35399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</p:sp>
        <p:sp>
          <p:nvSpPr>
            <p:cNvPr id="13" name="TextBox 13"/>
            <p:cNvSpPr txBox="1"/>
            <p:nvPr/>
          </p:nvSpPr>
          <p:spPr>
            <a:xfrm>
              <a:off x="0" y="0"/>
              <a:ext cx="3540004" cy="3540004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l">
                <a:lnSpc>
                  <a:spcPts val="2160"/>
                </a:lnSpc>
              </a:pPr>
              <a:r>
                <a:rPr lang="en-US" sz="1800" spc="16">
                  <a:solidFill>
                    <a:srgbClr val="000000"/>
                  </a:solidFill>
                  <a:latin typeface="TT Rounds Condensed"/>
                  <a:ea typeface="TT Rounds Condensed"/>
                  <a:cs typeface="TT Rounds Condensed"/>
                  <a:sym typeface="TT Rounds Condensed"/>
                </a:rPr>
                <a:t>c</a:t>
              </a:r>
            </a:p>
          </p:txBody>
        </p:sp>
      </p:grpSp>
      <p:sp>
        <p:nvSpPr>
          <p:cNvPr id="14" name="TextBox 14"/>
          <p:cNvSpPr txBox="1"/>
          <p:nvPr/>
        </p:nvSpPr>
        <p:spPr>
          <a:xfrm>
            <a:off x="1244570" y="16886029"/>
            <a:ext cx="6655594" cy="7086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METİN/ BÖLÜM BAŞLIKLARI: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853850" y="17775664"/>
            <a:ext cx="21560197" cy="31756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GİRİŞ</a:t>
            </a:r>
          </a:p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AMAÇ</a:t>
            </a:r>
          </a:p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YÖNTEM</a:t>
            </a:r>
          </a:p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BULGULAR</a:t>
            </a:r>
          </a:p>
          <a:p>
            <a:pPr algn="ctr">
              <a:lnSpc>
                <a:spcPts val="5040"/>
              </a:lnSpc>
            </a:pPr>
            <a:r>
              <a:rPr lang="en-US" sz="36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SONUÇ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853850" y="23941918"/>
            <a:ext cx="3276950" cy="7056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0000"/>
                </a:solidFill>
                <a:latin typeface="Arimo Bold"/>
                <a:ea typeface="Arimo Bold"/>
                <a:cs typeface="Arimo Bold"/>
                <a:sym typeface="Arimo Bold"/>
              </a:rPr>
              <a:t>KAYNAKLAR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463130" y="24967807"/>
            <a:ext cx="7617023" cy="285940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KaynaklarKaynaklarKaynaklarKaynaklarKaynaklarKaynaklarKaynaklarKaynaklar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KaynaklarKaynaklarKaynaklarKaynaklarKaynaklarKaynaklarKaynaklarKaynaklar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KaynaklarKaynaklarKaynaklarKaynaklarKaynaklarKaynaklarKaynaklarKaynaklar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KaynaklarKaynaklarKaynaklarKaynaklarKaynaklarKaynaklarKaynaklarKaynaklar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KaynaklarKaynaklarKaynaklarKaynaklarKaynaklarKaynaklarKaynaklarKaynaklar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KaynaklarKaynaklarKaynaklarKaynaklarKaynaklarKaynaklarKaynaklarKaynaklar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KaynaklarKaynaklarKaynaklarKaynaklarKaynaklarKaynaklarKaynaklarKaynaklar</a:t>
            </a:r>
          </a:p>
          <a:p>
            <a:pPr algn="ctr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Tex Gyre Termes"/>
                <a:ea typeface="Tex Gyre Termes"/>
                <a:cs typeface="Tex Gyre Termes"/>
                <a:sym typeface="Tex Gyre Termes"/>
              </a:rPr>
              <a:t>KaynaklarKaynaklarKaynaklarKaynaklarKaynaklarKaynaklarKaynaklarKaynaklar</a:t>
            </a:r>
          </a:p>
          <a:p>
            <a:pPr algn="ctr"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Tex Gyre Termes"/>
              <a:ea typeface="Tex Gyre Termes"/>
              <a:cs typeface="Tex Gyre Termes"/>
              <a:sym typeface="Tex Gyre Termes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1241382" y="8648841"/>
            <a:ext cx="22602860" cy="447103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4AAD"/>
                </a:solidFill>
                <a:latin typeface="Arimo Bold"/>
                <a:ea typeface="Arimo Bold"/>
                <a:cs typeface="Arimo Bold"/>
                <a:sym typeface="Arimo Bold"/>
              </a:rPr>
              <a:t>BAŞLIKTA BULUNAN LOGOLARI DEĞİŞTİRMEYİNİZ</a:t>
            </a:r>
          </a:p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4AAD"/>
                </a:solidFill>
                <a:latin typeface="Arimo Bold"/>
                <a:ea typeface="Arimo Bold"/>
                <a:cs typeface="Arimo Bold"/>
                <a:sym typeface="Arimo Bold"/>
              </a:rPr>
              <a:t>LOGOLARIN BOYUTUNU DEĞİŞTİRMEYİNİZ.</a:t>
            </a:r>
          </a:p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4AAD"/>
                </a:solidFill>
                <a:latin typeface="Arimo Bold"/>
                <a:ea typeface="Arimo Bold"/>
                <a:cs typeface="Arimo Bold"/>
                <a:sym typeface="Arimo Bold"/>
              </a:rPr>
              <a:t>DIŞ KATILIMCI İSENİZ KENDİ FAKÜLTE LOGONUZU </a:t>
            </a:r>
          </a:p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4AAD"/>
                </a:solidFill>
                <a:latin typeface="Arimo Bold"/>
                <a:ea typeface="Arimo Bold"/>
                <a:cs typeface="Arimo Bold"/>
                <a:sym typeface="Arimo Bold"/>
              </a:rPr>
              <a:t>(2.kez tekrar eden kongre logosu yerine) EKLEYİNİZ.</a:t>
            </a:r>
          </a:p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4AAD"/>
                </a:solidFill>
                <a:latin typeface="Arimo Bold"/>
                <a:ea typeface="Arimo Bold"/>
                <a:cs typeface="Arimo Bold"/>
                <a:sym typeface="Arimo Bold"/>
              </a:rPr>
              <a:t>GHF ÖĞRENCİLERİ 2.KEZ TEKRAR EDEN KONGRE LOGOSUNU KALDIRSINLAR.</a:t>
            </a:r>
          </a:p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4AAD"/>
                </a:solidFill>
                <a:latin typeface="Arimo Bold"/>
                <a:ea typeface="Arimo Bold"/>
                <a:cs typeface="Arimo Bold"/>
                <a:sym typeface="Arimo Bold"/>
              </a:rPr>
              <a:t>İÇERİK BÖLÜMÜNÜ KENDİNİZE GÖRE DÜZENLEYİP GÖRSEL MATERYALLER KULLANABİLİRSİNİZ.</a:t>
            </a:r>
          </a:p>
          <a:p>
            <a:pPr algn="ctr">
              <a:lnSpc>
                <a:spcPts val="5040"/>
              </a:lnSpc>
            </a:pPr>
            <a:r>
              <a:rPr lang="en-US" sz="3600" b="1">
                <a:solidFill>
                  <a:srgbClr val="004AAD"/>
                </a:solidFill>
                <a:latin typeface="Arimo Bold"/>
                <a:ea typeface="Arimo Bold"/>
                <a:cs typeface="Arimo Bold"/>
                <a:sym typeface="Arimo Bold"/>
              </a:rPr>
              <a:t>DETAYLI KURAL VE AÇIKLAMALAR WEB SİTEMİZDE MEVCUTTUR.</a:t>
            </a:r>
          </a:p>
        </p:txBody>
      </p:sp>
      <p:grpSp>
        <p:nvGrpSpPr>
          <p:cNvPr id="19" name="Group 19"/>
          <p:cNvGrpSpPr/>
          <p:nvPr/>
        </p:nvGrpSpPr>
        <p:grpSpPr>
          <a:xfrm>
            <a:off x="22086545" y="678550"/>
            <a:ext cx="2655003" cy="2655003"/>
            <a:chOff x="0" y="0"/>
            <a:chExt cx="3540004" cy="3540004"/>
          </a:xfrm>
        </p:grpSpPr>
        <p:sp>
          <p:nvSpPr>
            <p:cNvPr id="20" name="Freeform 20"/>
            <p:cNvSpPr/>
            <p:nvPr/>
          </p:nvSpPr>
          <p:spPr>
            <a:xfrm>
              <a:off x="0" y="0"/>
              <a:ext cx="3539998" cy="3539998"/>
            </a:xfrm>
            <a:custGeom>
              <a:avLst/>
              <a:gdLst/>
              <a:ahLst/>
              <a:cxnLst/>
              <a:rect l="l" t="t" r="r" b="b"/>
              <a:pathLst>
                <a:path w="3539998" h="3539998">
                  <a:moveTo>
                    <a:pt x="0" y="0"/>
                  </a:moveTo>
                  <a:lnTo>
                    <a:pt x="3539998" y="0"/>
                  </a:lnTo>
                  <a:lnTo>
                    <a:pt x="3539998" y="3539998"/>
                  </a:lnTo>
                  <a:lnTo>
                    <a:pt x="0" y="353999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</p:sp>
        <p:sp>
          <p:nvSpPr>
            <p:cNvPr id="21" name="TextBox 21"/>
            <p:cNvSpPr txBox="1"/>
            <p:nvPr/>
          </p:nvSpPr>
          <p:spPr>
            <a:xfrm>
              <a:off x="0" y="0"/>
              <a:ext cx="3540004" cy="3540004"/>
            </a:xfrm>
            <a:prstGeom prst="rect">
              <a:avLst/>
            </a:prstGeom>
          </p:spPr>
          <p:txBody>
            <a:bodyPr lIns="50800" tIns="50800" rIns="50800" bIns="50800" rtlCol="0" anchor="t"/>
            <a:lstStyle/>
            <a:p>
              <a:pPr algn="l">
                <a:lnSpc>
                  <a:spcPts val="2160"/>
                </a:lnSpc>
              </a:pPr>
              <a:r>
                <a:rPr lang="en-US" sz="1800" spc="16">
                  <a:solidFill>
                    <a:srgbClr val="000000"/>
                  </a:solidFill>
                  <a:latin typeface="TT Rounds Condensed"/>
                  <a:ea typeface="TT Rounds Condensed"/>
                  <a:cs typeface="TT Rounds Condensed"/>
                  <a:sym typeface="TT Rounds Condensed"/>
                </a:rPr>
                <a:t>c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poster_sunum_sablon.pptx</dc:title>
  <cp:revision>11</cp:revision>
  <dcterms:created xsi:type="dcterms:W3CDTF">2006-08-16T00:00:00Z</dcterms:created>
  <dcterms:modified xsi:type="dcterms:W3CDTF">2025-03-28T11:43:42Z</dcterms:modified>
  <dc:identifier>DAGabD6isok</dc:identifier>
</cp:coreProperties>
</file>